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  <p:sldId id="257" r:id="rId3"/>
  </p:sldIdLst>
  <p:sldSz cx="21383625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31"/>
    <p:restoredTop sz="94667"/>
  </p:normalViewPr>
  <p:slideViewPr>
    <p:cSldViewPr snapToGrid="0">
      <p:cViewPr>
        <p:scale>
          <a:sx n="69" d="100"/>
          <a:sy n="69" d="100"/>
        </p:scale>
        <p:origin x="2432" y="7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2474395"/>
            <a:ext cx="18176081" cy="5263774"/>
          </a:xfrm>
        </p:spPr>
        <p:txBody>
          <a:bodyPr anchor="b"/>
          <a:lstStyle>
            <a:lvl1pPr algn="ctr">
              <a:defRPr sz="13228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7941160"/>
            <a:ext cx="16037719" cy="3650342"/>
          </a:xfrm>
        </p:spPr>
        <p:txBody>
          <a:bodyPr/>
          <a:lstStyle>
            <a:lvl1pPr marL="0" indent="0" algn="ctr">
              <a:buNone/>
              <a:defRPr sz="5291"/>
            </a:lvl1pPr>
            <a:lvl2pPr marL="1007943" indent="0" algn="ctr">
              <a:buNone/>
              <a:defRPr sz="4409"/>
            </a:lvl2pPr>
            <a:lvl3pPr marL="2015886" indent="0" algn="ctr">
              <a:buNone/>
              <a:defRPr sz="3968"/>
            </a:lvl3pPr>
            <a:lvl4pPr marL="3023829" indent="0" algn="ctr">
              <a:buNone/>
              <a:defRPr sz="3527"/>
            </a:lvl4pPr>
            <a:lvl5pPr marL="4031772" indent="0" algn="ctr">
              <a:buNone/>
              <a:defRPr sz="3527"/>
            </a:lvl5pPr>
            <a:lvl6pPr marL="5039716" indent="0" algn="ctr">
              <a:buNone/>
              <a:defRPr sz="3527"/>
            </a:lvl6pPr>
            <a:lvl7pPr marL="6047659" indent="0" algn="ctr">
              <a:buNone/>
              <a:defRPr sz="3527"/>
            </a:lvl7pPr>
            <a:lvl8pPr marL="7055602" indent="0" algn="ctr">
              <a:buNone/>
              <a:defRPr sz="3527"/>
            </a:lvl8pPr>
            <a:lvl9pPr marL="8063545" indent="0" algn="ctr">
              <a:buNone/>
              <a:defRPr sz="3527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E6C2E-D0DA-FE42-81A9-BC87A365EE97}" type="datetimeFigureOut">
              <a:rPr lang="nb-NO" smtClean="0"/>
              <a:t>14.04.2023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98714-C708-0445-98FB-031309F395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0552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E6C2E-D0DA-FE42-81A9-BC87A365EE97}" type="datetimeFigureOut">
              <a:rPr lang="nb-NO" smtClean="0"/>
              <a:t>14.04.2023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98714-C708-0445-98FB-031309F395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3480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3769342"/>
            <a:ext cx="18443377" cy="6289229"/>
          </a:xfrm>
        </p:spPr>
        <p:txBody>
          <a:bodyPr anchor="b"/>
          <a:lstStyle>
            <a:lvl1pPr>
              <a:defRPr sz="13228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10118069"/>
            <a:ext cx="18443377" cy="3307357"/>
          </a:xfrm>
        </p:spPr>
        <p:txBody>
          <a:bodyPr/>
          <a:lstStyle>
            <a:lvl1pPr marL="0" indent="0">
              <a:buNone/>
              <a:defRPr sz="5291">
                <a:solidFill>
                  <a:schemeClr val="tx1"/>
                </a:solidFill>
              </a:defRPr>
            </a:lvl1pPr>
            <a:lvl2pPr marL="1007943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2pPr>
            <a:lvl3pPr marL="2015886" indent="0">
              <a:buNone/>
              <a:defRPr sz="3968">
                <a:solidFill>
                  <a:schemeClr val="tx1">
                    <a:tint val="75000"/>
                  </a:schemeClr>
                </a:solidFill>
              </a:defRPr>
            </a:lvl3pPr>
            <a:lvl4pPr marL="3023829" indent="0">
              <a:buNone/>
              <a:defRPr sz="3527">
                <a:solidFill>
                  <a:schemeClr val="tx1">
                    <a:tint val="75000"/>
                  </a:schemeClr>
                </a:solidFill>
              </a:defRPr>
            </a:lvl4pPr>
            <a:lvl5pPr marL="4031772" indent="0">
              <a:buNone/>
              <a:defRPr sz="3527">
                <a:solidFill>
                  <a:schemeClr val="tx1">
                    <a:tint val="75000"/>
                  </a:schemeClr>
                </a:solidFill>
              </a:defRPr>
            </a:lvl5pPr>
            <a:lvl6pPr marL="5039716" indent="0">
              <a:buNone/>
              <a:defRPr sz="3527">
                <a:solidFill>
                  <a:schemeClr val="tx1">
                    <a:tint val="75000"/>
                  </a:schemeClr>
                </a:solidFill>
              </a:defRPr>
            </a:lvl6pPr>
            <a:lvl7pPr marL="6047659" indent="0">
              <a:buNone/>
              <a:defRPr sz="3527">
                <a:solidFill>
                  <a:schemeClr val="tx1">
                    <a:tint val="75000"/>
                  </a:schemeClr>
                </a:solidFill>
              </a:defRPr>
            </a:lvl7pPr>
            <a:lvl8pPr marL="7055602" indent="0">
              <a:buNone/>
              <a:defRPr sz="3527">
                <a:solidFill>
                  <a:schemeClr val="tx1">
                    <a:tint val="75000"/>
                  </a:schemeClr>
                </a:solidFill>
              </a:defRPr>
            </a:lvl8pPr>
            <a:lvl9pPr marL="8063545" indent="0">
              <a:buNone/>
              <a:defRPr sz="352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E6C2E-D0DA-FE42-81A9-BC87A365EE97}" type="datetimeFigureOut">
              <a:rPr lang="nb-NO" smtClean="0"/>
              <a:t>14.04.2023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98714-C708-0445-98FB-031309F395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5210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4024827"/>
            <a:ext cx="9088041" cy="959308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4024827"/>
            <a:ext cx="9088041" cy="959308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E6C2E-D0DA-FE42-81A9-BC87A365EE97}" type="datetimeFigureOut">
              <a:rPr lang="nb-NO" smtClean="0"/>
              <a:t>14.04.2023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98714-C708-0445-98FB-031309F395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7117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804969"/>
            <a:ext cx="18443377" cy="292237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3706342"/>
            <a:ext cx="9046274" cy="1816421"/>
          </a:xfrm>
        </p:spPr>
        <p:txBody>
          <a:bodyPr anchor="b"/>
          <a:lstStyle>
            <a:lvl1pPr marL="0" indent="0">
              <a:buNone/>
              <a:defRPr sz="5291" b="1"/>
            </a:lvl1pPr>
            <a:lvl2pPr marL="1007943" indent="0">
              <a:buNone/>
              <a:defRPr sz="4409" b="1"/>
            </a:lvl2pPr>
            <a:lvl3pPr marL="2015886" indent="0">
              <a:buNone/>
              <a:defRPr sz="3968" b="1"/>
            </a:lvl3pPr>
            <a:lvl4pPr marL="3023829" indent="0">
              <a:buNone/>
              <a:defRPr sz="3527" b="1"/>
            </a:lvl4pPr>
            <a:lvl5pPr marL="4031772" indent="0">
              <a:buNone/>
              <a:defRPr sz="3527" b="1"/>
            </a:lvl5pPr>
            <a:lvl6pPr marL="5039716" indent="0">
              <a:buNone/>
              <a:defRPr sz="3527" b="1"/>
            </a:lvl6pPr>
            <a:lvl7pPr marL="6047659" indent="0">
              <a:buNone/>
              <a:defRPr sz="3527" b="1"/>
            </a:lvl7pPr>
            <a:lvl8pPr marL="7055602" indent="0">
              <a:buNone/>
              <a:defRPr sz="3527" b="1"/>
            </a:lvl8pPr>
            <a:lvl9pPr marL="8063545" indent="0">
              <a:buNone/>
              <a:defRPr sz="3527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5522763"/>
            <a:ext cx="9046274" cy="812315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3706342"/>
            <a:ext cx="9090826" cy="1816421"/>
          </a:xfrm>
        </p:spPr>
        <p:txBody>
          <a:bodyPr anchor="b"/>
          <a:lstStyle>
            <a:lvl1pPr marL="0" indent="0">
              <a:buNone/>
              <a:defRPr sz="5291" b="1"/>
            </a:lvl1pPr>
            <a:lvl2pPr marL="1007943" indent="0">
              <a:buNone/>
              <a:defRPr sz="4409" b="1"/>
            </a:lvl2pPr>
            <a:lvl3pPr marL="2015886" indent="0">
              <a:buNone/>
              <a:defRPr sz="3968" b="1"/>
            </a:lvl3pPr>
            <a:lvl4pPr marL="3023829" indent="0">
              <a:buNone/>
              <a:defRPr sz="3527" b="1"/>
            </a:lvl4pPr>
            <a:lvl5pPr marL="4031772" indent="0">
              <a:buNone/>
              <a:defRPr sz="3527" b="1"/>
            </a:lvl5pPr>
            <a:lvl6pPr marL="5039716" indent="0">
              <a:buNone/>
              <a:defRPr sz="3527" b="1"/>
            </a:lvl6pPr>
            <a:lvl7pPr marL="6047659" indent="0">
              <a:buNone/>
              <a:defRPr sz="3527" b="1"/>
            </a:lvl7pPr>
            <a:lvl8pPr marL="7055602" indent="0">
              <a:buNone/>
              <a:defRPr sz="3527" b="1"/>
            </a:lvl8pPr>
            <a:lvl9pPr marL="8063545" indent="0">
              <a:buNone/>
              <a:defRPr sz="3527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5522763"/>
            <a:ext cx="9090826" cy="812315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E6C2E-D0DA-FE42-81A9-BC87A365EE97}" type="datetimeFigureOut">
              <a:rPr lang="nb-NO" smtClean="0"/>
              <a:t>14.04.2023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98714-C708-0445-98FB-031309F395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4777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E6C2E-D0DA-FE42-81A9-BC87A365EE97}" type="datetimeFigureOut">
              <a:rPr lang="nb-NO" smtClean="0"/>
              <a:t>14.04.2023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98714-C708-0445-98FB-031309F395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5729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E6C2E-D0DA-FE42-81A9-BC87A365EE97}" type="datetimeFigureOut">
              <a:rPr lang="nb-NO" smtClean="0"/>
              <a:t>14.04.2023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98714-C708-0445-98FB-031309F395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1444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007957"/>
            <a:ext cx="6896776" cy="3527848"/>
          </a:xfrm>
        </p:spPr>
        <p:txBody>
          <a:bodyPr anchor="b"/>
          <a:lstStyle>
            <a:lvl1pPr>
              <a:defRPr sz="7055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2176910"/>
            <a:ext cx="10825460" cy="10744538"/>
          </a:xfrm>
        </p:spPr>
        <p:txBody>
          <a:bodyPr/>
          <a:lstStyle>
            <a:lvl1pPr>
              <a:defRPr sz="7055"/>
            </a:lvl1pPr>
            <a:lvl2pPr>
              <a:defRPr sz="6173"/>
            </a:lvl2pPr>
            <a:lvl3pPr>
              <a:defRPr sz="5291"/>
            </a:lvl3pPr>
            <a:lvl4pPr>
              <a:defRPr sz="4409"/>
            </a:lvl4pPr>
            <a:lvl5pPr>
              <a:defRPr sz="4409"/>
            </a:lvl5pPr>
            <a:lvl6pPr>
              <a:defRPr sz="4409"/>
            </a:lvl6pPr>
            <a:lvl7pPr>
              <a:defRPr sz="4409"/>
            </a:lvl7pPr>
            <a:lvl8pPr>
              <a:defRPr sz="4409"/>
            </a:lvl8pPr>
            <a:lvl9pPr>
              <a:defRPr sz="4409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4535805"/>
            <a:ext cx="6896776" cy="8403140"/>
          </a:xfrm>
        </p:spPr>
        <p:txBody>
          <a:bodyPr/>
          <a:lstStyle>
            <a:lvl1pPr marL="0" indent="0">
              <a:buNone/>
              <a:defRPr sz="3527"/>
            </a:lvl1pPr>
            <a:lvl2pPr marL="1007943" indent="0">
              <a:buNone/>
              <a:defRPr sz="3086"/>
            </a:lvl2pPr>
            <a:lvl3pPr marL="2015886" indent="0">
              <a:buNone/>
              <a:defRPr sz="2646"/>
            </a:lvl3pPr>
            <a:lvl4pPr marL="3023829" indent="0">
              <a:buNone/>
              <a:defRPr sz="2205"/>
            </a:lvl4pPr>
            <a:lvl5pPr marL="4031772" indent="0">
              <a:buNone/>
              <a:defRPr sz="2205"/>
            </a:lvl5pPr>
            <a:lvl6pPr marL="5039716" indent="0">
              <a:buNone/>
              <a:defRPr sz="2205"/>
            </a:lvl6pPr>
            <a:lvl7pPr marL="6047659" indent="0">
              <a:buNone/>
              <a:defRPr sz="2205"/>
            </a:lvl7pPr>
            <a:lvl8pPr marL="7055602" indent="0">
              <a:buNone/>
              <a:defRPr sz="2205"/>
            </a:lvl8pPr>
            <a:lvl9pPr marL="8063545" indent="0">
              <a:buNone/>
              <a:defRPr sz="2205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E6C2E-D0DA-FE42-81A9-BC87A365EE97}" type="datetimeFigureOut">
              <a:rPr lang="nb-NO" smtClean="0"/>
              <a:t>14.04.2023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98714-C708-0445-98FB-031309F395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1952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007957"/>
            <a:ext cx="6896776" cy="3527848"/>
          </a:xfrm>
        </p:spPr>
        <p:txBody>
          <a:bodyPr anchor="b"/>
          <a:lstStyle>
            <a:lvl1pPr>
              <a:defRPr sz="7055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2176910"/>
            <a:ext cx="10825460" cy="10744538"/>
          </a:xfrm>
        </p:spPr>
        <p:txBody>
          <a:bodyPr anchor="t"/>
          <a:lstStyle>
            <a:lvl1pPr marL="0" indent="0">
              <a:buNone/>
              <a:defRPr sz="7055"/>
            </a:lvl1pPr>
            <a:lvl2pPr marL="1007943" indent="0">
              <a:buNone/>
              <a:defRPr sz="6173"/>
            </a:lvl2pPr>
            <a:lvl3pPr marL="2015886" indent="0">
              <a:buNone/>
              <a:defRPr sz="5291"/>
            </a:lvl3pPr>
            <a:lvl4pPr marL="3023829" indent="0">
              <a:buNone/>
              <a:defRPr sz="4409"/>
            </a:lvl4pPr>
            <a:lvl5pPr marL="4031772" indent="0">
              <a:buNone/>
              <a:defRPr sz="4409"/>
            </a:lvl5pPr>
            <a:lvl6pPr marL="5039716" indent="0">
              <a:buNone/>
              <a:defRPr sz="4409"/>
            </a:lvl6pPr>
            <a:lvl7pPr marL="6047659" indent="0">
              <a:buNone/>
              <a:defRPr sz="4409"/>
            </a:lvl7pPr>
            <a:lvl8pPr marL="7055602" indent="0">
              <a:buNone/>
              <a:defRPr sz="4409"/>
            </a:lvl8pPr>
            <a:lvl9pPr marL="8063545" indent="0">
              <a:buNone/>
              <a:defRPr sz="4409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4535805"/>
            <a:ext cx="6896776" cy="8403140"/>
          </a:xfrm>
        </p:spPr>
        <p:txBody>
          <a:bodyPr/>
          <a:lstStyle>
            <a:lvl1pPr marL="0" indent="0">
              <a:buNone/>
              <a:defRPr sz="3527"/>
            </a:lvl1pPr>
            <a:lvl2pPr marL="1007943" indent="0">
              <a:buNone/>
              <a:defRPr sz="3086"/>
            </a:lvl2pPr>
            <a:lvl3pPr marL="2015886" indent="0">
              <a:buNone/>
              <a:defRPr sz="2646"/>
            </a:lvl3pPr>
            <a:lvl4pPr marL="3023829" indent="0">
              <a:buNone/>
              <a:defRPr sz="2205"/>
            </a:lvl4pPr>
            <a:lvl5pPr marL="4031772" indent="0">
              <a:buNone/>
              <a:defRPr sz="2205"/>
            </a:lvl5pPr>
            <a:lvl6pPr marL="5039716" indent="0">
              <a:buNone/>
              <a:defRPr sz="2205"/>
            </a:lvl6pPr>
            <a:lvl7pPr marL="6047659" indent="0">
              <a:buNone/>
              <a:defRPr sz="2205"/>
            </a:lvl7pPr>
            <a:lvl8pPr marL="7055602" indent="0">
              <a:buNone/>
              <a:defRPr sz="2205"/>
            </a:lvl8pPr>
            <a:lvl9pPr marL="8063545" indent="0">
              <a:buNone/>
              <a:defRPr sz="2205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E6C2E-D0DA-FE42-81A9-BC87A365EE97}" type="datetimeFigureOut">
              <a:rPr lang="nb-NO" smtClean="0"/>
              <a:t>14.04.2023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98714-C708-0445-98FB-031309F395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8022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E6C2E-D0DA-FE42-81A9-BC87A365EE97}" type="datetimeFigureOut">
              <a:rPr lang="nb-NO" smtClean="0"/>
              <a:t>14.04.2023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98714-C708-0445-98FB-031309F395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0333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804966"/>
            <a:ext cx="4610844" cy="12812950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804966"/>
            <a:ext cx="13565237" cy="1281295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E6C2E-D0DA-FE42-81A9-BC87A365EE97}" type="datetimeFigureOut">
              <a:rPr lang="nb-NO" smtClean="0"/>
              <a:t>14.04.2023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98714-C708-0445-98FB-031309F395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3466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804969"/>
            <a:ext cx="18443377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4024827"/>
            <a:ext cx="18443377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14013401"/>
            <a:ext cx="4811316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64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E6C2E-D0DA-FE42-81A9-BC87A365EE97}" type="datetimeFigureOut">
              <a:rPr lang="nb-NO" smtClean="0"/>
              <a:t>14.04.2023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14013401"/>
            <a:ext cx="7216973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4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14013401"/>
            <a:ext cx="4811316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64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98714-C708-0445-98FB-031309F395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6126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015886" rtl="0" eaLnBrk="1" latinLnBrk="0" hangingPunct="1">
        <a:lnSpc>
          <a:spcPct val="90000"/>
        </a:lnSpc>
        <a:spcBef>
          <a:spcPct val="0"/>
        </a:spcBef>
        <a:buNone/>
        <a:defRPr sz="9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03972" indent="-503972" algn="l" defTabSz="2015886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6173" kern="1200">
          <a:solidFill>
            <a:schemeClr val="tx1"/>
          </a:solidFill>
          <a:latin typeface="+mn-lt"/>
          <a:ea typeface="+mn-ea"/>
          <a:cs typeface="+mn-cs"/>
        </a:defRPr>
      </a:lvl1pPr>
      <a:lvl2pPr marL="1511915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5291" kern="1200">
          <a:solidFill>
            <a:schemeClr val="tx1"/>
          </a:solidFill>
          <a:latin typeface="+mn-lt"/>
          <a:ea typeface="+mn-ea"/>
          <a:cs typeface="+mn-cs"/>
        </a:defRPr>
      </a:lvl2pPr>
      <a:lvl3pPr marL="2519858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3pPr>
      <a:lvl4pPr marL="3527801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4pPr>
      <a:lvl5pPr marL="4535744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5pPr>
      <a:lvl6pPr marL="5543687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6pPr>
      <a:lvl7pPr marL="6551630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7pPr>
      <a:lvl8pPr marL="7559573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8pPr>
      <a:lvl9pPr marL="8567517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1pPr>
      <a:lvl2pPr marL="1007943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2pPr>
      <a:lvl3pPr marL="2015886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3pPr>
      <a:lvl4pPr marL="3023829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4pPr>
      <a:lvl5pPr marL="4031772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5pPr>
      <a:lvl6pPr marL="5039716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6pPr>
      <a:lvl7pPr marL="6047659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7pPr>
      <a:lvl8pPr marL="7055602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8pPr>
      <a:lvl9pPr marL="8063545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0880B48A-EA8A-0187-48B2-7D9ED7E1AE32}"/>
              </a:ext>
            </a:extLst>
          </p:cNvPr>
          <p:cNvSpPr/>
          <p:nvPr/>
        </p:nvSpPr>
        <p:spPr>
          <a:xfrm>
            <a:off x="-1" y="0"/>
            <a:ext cx="21383625" cy="15119350"/>
          </a:xfrm>
          <a:prstGeom prst="rect">
            <a:avLst/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546"/>
          </a:p>
        </p:txBody>
      </p:sp>
      <p:pic>
        <p:nvPicPr>
          <p:cNvPr id="9" name="Bilde 8" descr="Et bilde som inneholder idrettskonkurranse, sport, tennis, vei&#10;&#10;Automatisk generert beskrivelse">
            <a:extLst>
              <a:ext uri="{FF2B5EF4-FFF2-40B4-BE49-F238E27FC236}">
                <a16:creationId xmlns:a16="http://schemas.microsoft.com/office/drawing/2014/main" id="{C5BD9C1E-EFDA-16B0-F5A5-6E845128E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885" y="502758"/>
            <a:ext cx="5898116" cy="4329040"/>
          </a:xfrm>
          <a:prstGeom prst="rect">
            <a:avLst/>
          </a:prstGeom>
        </p:spPr>
      </p:pic>
      <p:pic>
        <p:nvPicPr>
          <p:cNvPr id="11" name="Bilde 10" descr="Et bilde som inneholder idrettskonkurranse, sport, tennis, vei&#10;&#10;Automatisk generert beskrivelse">
            <a:extLst>
              <a:ext uri="{FF2B5EF4-FFF2-40B4-BE49-F238E27FC236}">
                <a16:creationId xmlns:a16="http://schemas.microsoft.com/office/drawing/2014/main" id="{897D3552-99D3-CEB0-9E19-A9ED52B6FF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2317" y="539116"/>
            <a:ext cx="5898117" cy="4329040"/>
          </a:xfrm>
          <a:prstGeom prst="rect">
            <a:avLst/>
          </a:prstGeom>
        </p:spPr>
      </p:pic>
      <p:pic>
        <p:nvPicPr>
          <p:cNvPr id="13" name="Bilde 12" descr="Et bilde som inneholder idrettskonkurranse, sport, tennis, vei&#10;&#10;Automatisk generert beskrivelse">
            <a:extLst>
              <a:ext uri="{FF2B5EF4-FFF2-40B4-BE49-F238E27FC236}">
                <a16:creationId xmlns:a16="http://schemas.microsoft.com/office/drawing/2014/main" id="{07627707-8AAA-FA3A-B33A-FE0BC4307C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3568" y="539116"/>
            <a:ext cx="5974053" cy="4384776"/>
          </a:xfrm>
          <a:prstGeom prst="rect">
            <a:avLst/>
          </a:prstGeom>
        </p:spPr>
      </p:pic>
      <p:pic>
        <p:nvPicPr>
          <p:cNvPr id="21" name="Bilde 20" descr="Et bilde som inneholder idrettskonkurranse, sport, tennis, vei&#10;&#10;Automatisk generert beskrivelse">
            <a:extLst>
              <a:ext uri="{FF2B5EF4-FFF2-40B4-BE49-F238E27FC236}">
                <a16:creationId xmlns:a16="http://schemas.microsoft.com/office/drawing/2014/main" id="{CE528EF5-5B02-CF26-D46A-C41C5A288E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8147" y="5165300"/>
            <a:ext cx="5898116" cy="4329040"/>
          </a:xfrm>
          <a:prstGeom prst="rect">
            <a:avLst/>
          </a:prstGeom>
        </p:spPr>
      </p:pic>
      <p:pic>
        <p:nvPicPr>
          <p:cNvPr id="23" name="Bilde 22" descr="Et bilde som inneholder idrettskonkurranse, sport, tennis, vei&#10;&#10;Automatisk generert beskrivelse">
            <a:extLst>
              <a:ext uri="{FF2B5EF4-FFF2-40B4-BE49-F238E27FC236}">
                <a16:creationId xmlns:a16="http://schemas.microsoft.com/office/drawing/2014/main" id="{23AE607B-A70A-9BF8-3DC6-9E071645A3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8698" y="5165300"/>
            <a:ext cx="5974053" cy="4384775"/>
          </a:xfrm>
          <a:prstGeom prst="rect">
            <a:avLst/>
          </a:prstGeom>
        </p:spPr>
      </p:pic>
      <p:pic>
        <p:nvPicPr>
          <p:cNvPr id="25" name="Bilde 24" descr="Et bilde som inneholder idrettskonkurranse, sport, tennis, vei&#10;&#10;Automatisk generert beskrivelse">
            <a:extLst>
              <a:ext uri="{FF2B5EF4-FFF2-40B4-BE49-F238E27FC236}">
                <a16:creationId xmlns:a16="http://schemas.microsoft.com/office/drawing/2014/main" id="{A994A780-1AA4-E3C3-AADA-84E530A1C5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272978" y="5149753"/>
            <a:ext cx="5984643" cy="4392548"/>
          </a:xfrm>
          <a:prstGeom prst="rect">
            <a:avLst/>
          </a:prstGeom>
        </p:spPr>
      </p:pic>
      <p:pic>
        <p:nvPicPr>
          <p:cNvPr id="27" name="Bilde 26" descr="Et bilde som inneholder idrettskonkurranse, sport, tennis, vei&#10;&#10;Automatisk generert beskrivelse">
            <a:extLst>
              <a:ext uri="{FF2B5EF4-FFF2-40B4-BE49-F238E27FC236}">
                <a16:creationId xmlns:a16="http://schemas.microsoft.com/office/drawing/2014/main" id="{A1D3B50A-5F74-7429-A743-D841B6D74B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2528" y="9977980"/>
            <a:ext cx="5974054" cy="4384776"/>
          </a:xfrm>
          <a:prstGeom prst="rect">
            <a:avLst/>
          </a:prstGeom>
        </p:spPr>
      </p:pic>
      <p:pic>
        <p:nvPicPr>
          <p:cNvPr id="29" name="Bilde 28" descr="Et bilde som inneholder idrettskonkurranse, sport, tennis, vei&#10;&#10;Automatisk generert beskrivelse">
            <a:extLst>
              <a:ext uri="{FF2B5EF4-FFF2-40B4-BE49-F238E27FC236}">
                <a16:creationId xmlns:a16="http://schemas.microsoft.com/office/drawing/2014/main" id="{099272FE-FB19-238E-81C4-302BFBDDEA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78698" y="9977980"/>
            <a:ext cx="5974053" cy="4384775"/>
          </a:xfrm>
          <a:prstGeom prst="rect">
            <a:avLst/>
          </a:prstGeom>
        </p:spPr>
      </p:pic>
      <p:pic>
        <p:nvPicPr>
          <p:cNvPr id="31" name="Bilde 30" descr="Et bilde som inneholder idrettskonkurranse, tennis, sport, vei&#10;&#10;Automatisk generert beskrivelse">
            <a:extLst>
              <a:ext uri="{FF2B5EF4-FFF2-40B4-BE49-F238E27FC236}">
                <a16:creationId xmlns:a16="http://schemas.microsoft.com/office/drawing/2014/main" id="{CE87078E-09E0-AFA9-A6C2-B6E3C3E9DF9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272978" y="9970207"/>
            <a:ext cx="5984643" cy="4392548"/>
          </a:xfrm>
          <a:prstGeom prst="rect">
            <a:avLst/>
          </a:prstGeom>
        </p:spPr>
      </p:pic>
      <p:sp>
        <p:nvSpPr>
          <p:cNvPr id="34" name="TekstSylinder 33">
            <a:extLst>
              <a:ext uri="{FF2B5EF4-FFF2-40B4-BE49-F238E27FC236}">
                <a16:creationId xmlns:a16="http://schemas.microsoft.com/office/drawing/2014/main" id="{112C0E34-92C6-E6F8-1C3B-BB8FB0BF4B74}"/>
              </a:ext>
            </a:extLst>
          </p:cNvPr>
          <p:cNvSpPr txBox="1"/>
          <p:nvPr/>
        </p:nvSpPr>
        <p:spPr>
          <a:xfrm>
            <a:off x="1184885" y="14473403"/>
            <a:ext cx="18334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>
                <a:solidFill>
                  <a:schemeClr val="bg1"/>
                </a:solidFill>
              </a:rPr>
              <a:t>Carlo </a:t>
            </a:r>
            <a:r>
              <a:rPr lang="nb-NO" sz="2800" b="1" dirty="0" err="1">
                <a:solidFill>
                  <a:schemeClr val="bg1"/>
                </a:solidFill>
              </a:rPr>
              <a:t>Alcaraz</a:t>
            </a:r>
            <a:r>
              <a:rPr lang="nb-NO" sz="2800" b="1" dirty="0">
                <a:solidFill>
                  <a:schemeClr val="bg1"/>
                </a:solidFill>
              </a:rPr>
              <a:t>  fra </a:t>
            </a:r>
            <a:r>
              <a:rPr lang="nb-NO" sz="2800" b="1" dirty="0" err="1">
                <a:solidFill>
                  <a:schemeClr val="bg1"/>
                </a:solidFill>
              </a:rPr>
              <a:t>Youtube.com</a:t>
            </a:r>
            <a:r>
              <a:rPr lang="nb-NO" sz="2800" b="1" dirty="0">
                <a:solidFill>
                  <a:schemeClr val="bg1"/>
                </a:solidFill>
              </a:rPr>
              <a:t> / </a:t>
            </a:r>
            <a:r>
              <a:rPr lang="nb-NO" sz="2800" b="1" dirty="0" err="1">
                <a:solidFill>
                  <a:schemeClr val="bg1"/>
                </a:solidFill>
              </a:rPr>
              <a:t>Slow</a:t>
            </a:r>
            <a:r>
              <a:rPr lang="nb-NO" sz="2800" b="1" dirty="0">
                <a:solidFill>
                  <a:schemeClr val="bg1"/>
                </a:solidFill>
              </a:rPr>
              <a:t>-Mo-Tennis &gt;&gt; </a:t>
            </a:r>
            <a:r>
              <a:rPr lang="nb-NO" sz="2800" b="1" dirty="0" err="1">
                <a:solidFill>
                  <a:schemeClr val="bg1"/>
                </a:solidFill>
              </a:rPr>
              <a:t>https</a:t>
            </a:r>
            <a:r>
              <a:rPr lang="nb-NO" sz="2800" b="1" dirty="0">
                <a:solidFill>
                  <a:schemeClr val="bg1"/>
                </a:solidFill>
              </a:rPr>
              <a:t>://</a:t>
            </a:r>
            <a:r>
              <a:rPr lang="nb-NO" sz="2800" b="1" dirty="0" err="1">
                <a:solidFill>
                  <a:schemeClr val="bg1"/>
                </a:solidFill>
              </a:rPr>
              <a:t>www.youtube.com</a:t>
            </a:r>
            <a:r>
              <a:rPr lang="nb-NO" sz="2800" b="1" dirty="0">
                <a:solidFill>
                  <a:schemeClr val="bg1"/>
                </a:solidFill>
              </a:rPr>
              <a:t>/</a:t>
            </a:r>
            <a:r>
              <a:rPr lang="nb-NO" sz="2800" b="1" dirty="0" err="1">
                <a:solidFill>
                  <a:schemeClr val="bg1"/>
                </a:solidFill>
              </a:rPr>
              <a:t>watch?v</a:t>
            </a:r>
            <a:r>
              <a:rPr lang="nb-NO" sz="2800" b="1" dirty="0">
                <a:solidFill>
                  <a:schemeClr val="bg1"/>
                </a:solidFill>
              </a:rPr>
              <a:t>=-Eu80hGbgVA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FD728440-D3B6-770C-976E-F0EDBDDD7A08}"/>
              </a:ext>
            </a:extLst>
          </p:cNvPr>
          <p:cNvSpPr txBox="1"/>
          <p:nvPr/>
        </p:nvSpPr>
        <p:spPr>
          <a:xfrm>
            <a:off x="1362269" y="3724164"/>
            <a:ext cx="83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E3D23704-EDF4-B14C-E3BC-B3110CA87E76}"/>
              </a:ext>
            </a:extLst>
          </p:cNvPr>
          <p:cNvSpPr txBox="1"/>
          <p:nvPr/>
        </p:nvSpPr>
        <p:spPr>
          <a:xfrm>
            <a:off x="7860700" y="3724164"/>
            <a:ext cx="83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C6A129B2-4A0A-4141-45F4-9E3C94C0F2C1}"/>
              </a:ext>
            </a:extLst>
          </p:cNvPr>
          <p:cNvSpPr txBox="1"/>
          <p:nvPr/>
        </p:nvSpPr>
        <p:spPr>
          <a:xfrm>
            <a:off x="14839496" y="3724164"/>
            <a:ext cx="83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8" name="TekstSylinder 37">
            <a:extLst>
              <a:ext uri="{FF2B5EF4-FFF2-40B4-BE49-F238E27FC236}">
                <a16:creationId xmlns:a16="http://schemas.microsoft.com/office/drawing/2014/main" id="{2A282AC2-5F3D-93C7-8640-A7575BA5FBB0}"/>
              </a:ext>
            </a:extLst>
          </p:cNvPr>
          <p:cNvSpPr txBox="1"/>
          <p:nvPr/>
        </p:nvSpPr>
        <p:spPr>
          <a:xfrm>
            <a:off x="1362269" y="8542233"/>
            <a:ext cx="83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C280EEF6-92B7-D57D-5A00-A9C3167E2204}"/>
              </a:ext>
            </a:extLst>
          </p:cNvPr>
          <p:cNvSpPr txBox="1"/>
          <p:nvPr/>
        </p:nvSpPr>
        <p:spPr>
          <a:xfrm>
            <a:off x="7860700" y="8542233"/>
            <a:ext cx="83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47BBB3C6-5C23-DEBA-753E-91EF6548BB4A}"/>
              </a:ext>
            </a:extLst>
          </p:cNvPr>
          <p:cNvSpPr txBox="1"/>
          <p:nvPr/>
        </p:nvSpPr>
        <p:spPr>
          <a:xfrm>
            <a:off x="14839496" y="8542233"/>
            <a:ext cx="83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C4709A15-017C-E3FB-B396-B01F2C3DA12C}"/>
              </a:ext>
            </a:extLst>
          </p:cNvPr>
          <p:cNvSpPr txBox="1"/>
          <p:nvPr/>
        </p:nvSpPr>
        <p:spPr>
          <a:xfrm>
            <a:off x="1362269" y="12994661"/>
            <a:ext cx="83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FDD4EDC2-9AC7-B172-4DC7-C5CA219B3D6D}"/>
              </a:ext>
            </a:extLst>
          </p:cNvPr>
          <p:cNvSpPr txBox="1"/>
          <p:nvPr/>
        </p:nvSpPr>
        <p:spPr>
          <a:xfrm>
            <a:off x="7860700" y="12994661"/>
            <a:ext cx="83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43" name="TekstSylinder 42">
            <a:extLst>
              <a:ext uri="{FF2B5EF4-FFF2-40B4-BE49-F238E27FC236}">
                <a16:creationId xmlns:a16="http://schemas.microsoft.com/office/drawing/2014/main" id="{4621C1DA-23A7-1D45-B33C-A3511AB09E60}"/>
              </a:ext>
            </a:extLst>
          </p:cNvPr>
          <p:cNvSpPr txBox="1"/>
          <p:nvPr/>
        </p:nvSpPr>
        <p:spPr>
          <a:xfrm>
            <a:off x="14839496" y="12994661"/>
            <a:ext cx="83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chemeClr val="bg1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82273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0880B48A-EA8A-0187-48B2-7D9ED7E1AE32}"/>
              </a:ext>
            </a:extLst>
          </p:cNvPr>
          <p:cNvSpPr/>
          <p:nvPr/>
        </p:nvSpPr>
        <p:spPr>
          <a:xfrm>
            <a:off x="0" y="0"/>
            <a:ext cx="21383625" cy="151193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546"/>
          </a:p>
        </p:txBody>
      </p:sp>
      <p:pic>
        <p:nvPicPr>
          <p:cNvPr id="3" name="Bilde 2" descr="Et bilde som inneholder idrettskonkurranse, sport, tennis, vei&#10;&#10;Automatisk generert beskrivelse">
            <a:extLst>
              <a:ext uri="{FF2B5EF4-FFF2-40B4-BE49-F238E27FC236}">
                <a16:creationId xmlns:a16="http://schemas.microsoft.com/office/drawing/2014/main" id="{9E01DE90-20FA-DD9B-A627-0F001847C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266" y="550720"/>
            <a:ext cx="5934794" cy="4114586"/>
          </a:xfrm>
          <a:prstGeom prst="rect">
            <a:avLst/>
          </a:prstGeom>
        </p:spPr>
      </p:pic>
      <p:pic>
        <p:nvPicPr>
          <p:cNvPr id="5" name="Bilde 4" descr="Et bilde som inneholder idrettskonkurranse, sport, tennis, vei&#10;&#10;Automatisk generert beskrivelse">
            <a:extLst>
              <a:ext uri="{FF2B5EF4-FFF2-40B4-BE49-F238E27FC236}">
                <a16:creationId xmlns:a16="http://schemas.microsoft.com/office/drawing/2014/main" id="{9EF9BBFE-5129-0290-803E-C741D257AF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436" y="568078"/>
            <a:ext cx="5934794" cy="4114586"/>
          </a:xfrm>
          <a:prstGeom prst="rect">
            <a:avLst/>
          </a:prstGeom>
        </p:spPr>
      </p:pic>
      <p:pic>
        <p:nvPicPr>
          <p:cNvPr id="8" name="Bilde 7" descr="Et bilde som inneholder idrettskonkurranse, sport, tennis, vei&#10;&#10;Automatisk generert beskrivelse">
            <a:extLst>
              <a:ext uri="{FF2B5EF4-FFF2-40B4-BE49-F238E27FC236}">
                <a16:creationId xmlns:a16="http://schemas.microsoft.com/office/drawing/2014/main" id="{B279D746-000B-FFD8-D298-D20524261E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56621" y="550720"/>
            <a:ext cx="5984644" cy="4149147"/>
          </a:xfrm>
          <a:prstGeom prst="rect">
            <a:avLst/>
          </a:prstGeom>
        </p:spPr>
      </p:pic>
      <p:pic>
        <p:nvPicPr>
          <p:cNvPr id="12" name="Bilde 11" descr="Et bilde som inneholder idrettskonkurranse, sport, tennis, vei&#10;&#10;Automatisk generert beskrivelse">
            <a:extLst>
              <a:ext uri="{FF2B5EF4-FFF2-40B4-BE49-F238E27FC236}">
                <a16:creationId xmlns:a16="http://schemas.microsoft.com/office/drawing/2014/main" id="{AE324AD9-16E3-3B56-5AA9-499214C754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9266" y="5223799"/>
            <a:ext cx="5934794" cy="4114586"/>
          </a:xfrm>
          <a:prstGeom prst="rect">
            <a:avLst/>
          </a:prstGeom>
        </p:spPr>
      </p:pic>
      <p:pic>
        <p:nvPicPr>
          <p:cNvPr id="15" name="Bilde 14" descr="Et bilde som inneholder idrettskonkurranse, sport, tennis, vei&#10;&#10;Automatisk generert beskrivelse">
            <a:extLst>
              <a:ext uri="{FF2B5EF4-FFF2-40B4-BE49-F238E27FC236}">
                <a16:creationId xmlns:a16="http://schemas.microsoft.com/office/drawing/2014/main" id="{264B753F-9F76-363E-1CC3-F4B30DAC5C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4695" y="5216026"/>
            <a:ext cx="5934794" cy="4114586"/>
          </a:xfrm>
          <a:prstGeom prst="rect">
            <a:avLst/>
          </a:prstGeom>
        </p:spPr>
      </p:pic>
      <p:pic>
        <p:nvPicPr>
          <p:cNvPr id="17" name="Bilde 16" descr="Et bilde som inneholder idrettskonkurranse, sport, tennis, vei&#10;&#10;Automatisk generert beskrivelse">
            <a:extLst>
              <a:ext uri="{FF2B5EF4-FFF2-40B4-BE49-F238E27FC236}">
                <a16:creationId xmlns:a16="http://schemas.microsoft.com/office/drawing/2014/main" id="{2F66261C-CC14-2198-6726-F2CEF44740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56320" y="5223799"/>
            <a:ext cx="5934794" cy="4114586"/>
          </a:xfrm>
          <a:prstGeom prst="rect">
            <a:avLst/>
          </a:prstGeom>
        </p:spPr>
      </p:pic>
      <p:pic>
        <p:nvPicPr>
          <p:cNvPr id="19" name="Bilde 18" descr="Et bilde som inneholder idrettskonkurranse, sport, tennis, vei&#10;&#10;Automatisk generert beskrivelse">
            <a:extLst>
              <a:ext uri="{FF2B5EF4-FFF2-40B4-BE49-F238E27FC236}">
                <a16:creationId xmlns:a16="http://schemas.microsoft.com/office/drawing/2014/main" id="{162F2C24-993D-99E3-D99D-8B8981C0A2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9266" y="9749480"/>
            <a:ext cx="5934794" cy="4114586"/>
          </a:xfrm>
          <a:prstGeom prst="rect">
            <a:avLst/>
          </a:prstGeom>
        </p:spPr>
      </p:pic>
      <p:pic>
        <p:nvPicPr>
          <p:cNvPr id="22" name="Bilde 21" descr="Et bilde som inneholder idrettskonkurranse, sport, tennis, vei&#10;&#10;Automatisk generert beskrivelse">
            <a:extLst>
              <a:ext uri="{FF2B5EF4-FFF2-40B4-BE49-F238E27FC236}">
                <a16:creationId xmlns:a16="http://schemas.microsoft.com/office/drawing/2014/main" id="{65D98240-E8BA-F57F-090D-96C9AA24EF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35436" y="9678057"/>
            <a:ext cx="6037813" cy="4186009"/>
          </a:xfrm>
          <a:prstGeom prst="rect">
            <a:avLst/>
          </a:prstGeom>
        </p:spPr>
      </p:pic>
      <p:pic>
        <p:nvPicPr>
          <p:cNvPr id="26" name="Bilde 25" descr="Et bilde som inneholder idrettskonkurranse, sport, tennis, vei&#10;&#10;Automatisk generert beskrivelse">
            <a:extLst>
              <a:ext uri="{FF2B5EF4-FFF2-40B4-BE49-F238E27FC236}">
                <a16:creationId xmlns:a16="http://schemas.microsoft.com/office/drawing/2014/main" id="{0775FF52-AC29-0F2D-6F61-17804DAB66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506469" y="9678057"/>
            <a:ext cx="6037813" cy="4186009"/>
          </a:xfrm>
          <a:prstGeom prst="rect">
            <a:avLst/>
          </a:prstGeom>
        </p:spPr>
      </p:pic>
      <p:sp>
        <p:nvSpPr>
          <p:cNvPr id="34" name="TekstSylinder 33">
            <a:extLst>
              <a:ext uri="{FF2B5EF4-FFF2-40B4-BE49-F238E27FC236}">
                <a16:creationId xmlns:a16="http://schemas.microsoft.com/office/drawing/2014/main" id="{B0B6DDF9-5279-9338-2C25-74165E833C41}"/>
              </a:ext>
            </a:extLst>
          </p:cNvPr>
          <p:cNvSpPr txBox="1"/>
          <p:nvPr/>
        </p:nvSpPr>
        <p:spPr>
          <a:xfrm>
            <a:off x="1362269" y="14163869"/>
            <a:ext cx="178028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>
                <a:solidFill>
                  <a:schemeClr val="bg1"/>
                </a:solidFill>
              </a:rPr>
              <a:t>Carlo </a:t>
            </a:r>
            <a:r>
              <a:rPr lang="nb-NO" sz="2800" b="1" dirty="0" err="1">
                <a:solidFill>
                  <a:schemeClr val="bg1"/>
                </a:solidFill>
              </a:rPr>
              <a:t>Alcaraz</a:t>
            </a:r>
            <a:r>
              <a:rPr lang="nb-NO" sz="2800" b="1" dirty="0">
                <a:solidFill>
                  <a:schemeClr val="bg1"/>
                </a:solidFill>
              </a:rPr>
              <a:t>  fra </a:t>
            </a:r>
            <a:r>
              <a:rPr lang="nb-NO" sz="2800" b="1" dirty="0" err="1">
                <a:solidFill>
                  <a:schemeClr val="bg1"/>
                </a:solidFill>
              </a:rPr>
              <a:t>Youtube.com</a:t>
            </a:r>
            <a:r>
              <a:rPr lang="nb-NO" sz="2800" b="1" dirty="0">
                <a:solidFill>
                  <a:schemeClr val="bg1"/>
                </a:solidFill>
              </a:rPr>
              <a:t> / </a:t>
            </a:r>
            <a:r>
              <a:rPr lang="nb-NO" sz="2800" b="1" dirty="0" err="1">
                <a:solidFill>
                  <a:schemeClr val="bg1"/>
                </a:solidFill>
              </a:rPr>
              <a:t>Slow</a:t>
            </a:r>
            <a:r>
              <a:rPr lang="nb-NO" sz="2800" b="1" dirty="0">
                <a:solidFill>
                  <a:schemeClr val="bg1"/>
                </a:solidFill>
              </a:rPr>
              <a:t>-Mo-Tennis – se </a:t>
            </a:r>
            <a:r>
              <a:rPr lang="nb-NO" sz="2800" b="1" dirty="0" err="1">
                <a:solidFill>
                  <a:schemeClr val="bg1"/>
                </a:solidFill>
              </a:rPr>
              <a:t>https</a:t>
            </a:r>
            <a:r>
              <a:rPr lang="nb-NO" sz="2800" b="1" dirty="0">
                <a:solidFill>
                  <a:schemeClr val="bg1"/>
                </a:solidFill>
              </a:rPr>
              <a:t>://</a:t>
            </a:r>
            <a:r>
              <a:rPr lang="nb-NO" sz="2800" b="1" dirty="0" err="1">
                <a:solidFill>
                  <a:schemeClr val="bg1"/>
                </a:solidFill>
              </a:rPr>
              <a:t>www.youtube.com</a:t>
            </a:r>
            <a:r>
              <a:rPr lang="nb-NO" sz="2800" b="1" dirty="0">
                <a:solidFill>
                  <a:schemeClr val="bg1"/>
                </a:solidFill>
              </a:rPr>
              <a:t>/</a:t>
            </a:r>
            <a:r>
              <a:rPr lang="nb-NO" sz="2800" b="1" dirty="0" err="1">
                <a:solidFill>
                  <a:schemeClr val="bg1"/>
                </a:solidFill>
              </a:rPr>
              <a:t>watch?v</a:t>
            </a:r>
            <a:r>
              <a:rPr lang="nb-NO" sz="2800" b="1" dirty="0">
                <a:solidFill>
                  <a:schemeClr val="bg1"/>
                </a:solidFill>
              </a:rPr>
              <a:t>=-Eu80hGbgVA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42815E94-A551-6FBC-7E9C-0A817EE5B5EF}"/>
              </a:ext>
            </a:extLst>
          </p:cNvPr>
          <p:cNvSpPr txBox="1"/>
          <p:nvPr/>
        </p:nvSpPr>
        <p:spPr>
          <a:xfrm>
            <a:off x="1362269" y="3724164"/>
            <a:ext cx="83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52D5C4A9-22F0-1CF0-4A19-CA68404C4754}"/>
              </a:ext>
            </a:extLst>
          </p:cNvPr>
          <p:cNvSpPr txBox="1"/>
          <p:nvPr/>
        </p:nvSpPr>
        <p:spPr>
          <a:xfrm>
            <a:off x="7860700" y="3724164"/>
            <a:ext cx="83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204EA4A5-4585-441C-02DE-D290F91D70D6}"/>
              </a:ext>
            </a:extLst>
          </p:cNvPr>
          <p:cNvSpPr txBox="1"/>
          <p:nvPr/>
        </p:nvSpPr>
        <p:spPr>
          <a:xfrm>
            <a:off x="14839496" y="3724164"/>
            <a:ext cx="83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8" name="TekstSylinder 37">
            <a:extLst>
              <a:ext uri="{FF2B5EF4-FFF2-40B4-BE49-F238E27FC236}">
                <a16:creationId xmlns:a16="http://schemas.microsoft.com/office/drawing/2014/main" id="{7167A2EE-AD62-9A91-EDE9-2F322B02C635}"/>
              </a:ext>
            </a:extLst>
          </p:cNvPr>
          <p:cNvSpPr txBox="1"/>
          <p:nvPr/>
        </p:nvSpPr>
        <p:spPr>
          <a:xfrm>
            <a:off x="1362269" y="8542233"/>
            <a:ext cx="83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655EAE4B-480F-C47F-4A09-C722C23F4959}"/>
              </a:ext>
            </a:extLst>
          </p:cNvPr>
          <p:cNvSpPr txBox="1"/>
          <p:nvPr/>
        </p:nvSpPr>
        <p:spPr>
          <a:xfrm>
            <a:off x="7860700" y="8542233"/>
            <a:ext cx="83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53598D93-C90F-D646-5ADB-671F765378E0}"/>
              </a:ext>
            </a:extLst>
          </p:cNvPr>
          <p:cNvSpPr txBox="1"/>
          <p:nvPr/>
        </p:nvSpPr>
        <p:spPr>
          <a:xfrm>
            <a:off x="14839496" y="8542233"/>
            <a:ext cx="83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3F8F52F4-1FE3-EE56-B7CF-3E40134257AA}"/>
              </a:ext>
            </a:extLst>
          </p:cNvPr>
          <p:cNvSpPr txBox="1"/>
          <p:nvPr/>
        </p:nvSpPr>
        <p:spPr>
          <a:xfrm>
            <a:off x="1362269" y="12994661"/>
            <a:ext cx="83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DFDEB03F-AB0A-8C94-F32A-3194648833C1}"/>
              </a:ext>
            </a:extLst>
          </p:cNvPr>
          <p:cNvSpPr txBox="1"/>
          <p:nvPr/>
        </p:nvSpPr>
        <p:spPr>
          <a:xfrm>
            <a:off x="7860700" y="12994661"/>
            <a:ext cx="83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43" name="TekstSylinder 42">
            <a:extLst>
              <a:ext uri="{FF2B5EF4-FFF2-40B4-BE49-F238E27FC236}">
                <a16:creationId xmlns:a16="http://schemas.microsoft.com/office/drawing/2014/main" id="{089F74BB-00C8-C45B-9A34-18973E8A2F10}"/>
              </a:ext>
            </a:extLst>
          </p:cNvPr>
          <p:cNvSpPr txBox="1"/>
          <p:nvPr/>
        </p:nvSpPr>
        <p:spPr>
          <a:xfrm>
            <a:off x="14839496" y="12994661"/>
            <a:ext cx="83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chemeClr val="bg1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8387879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23</TotalTime>
  <Words>63</Words>
  <Application>Microsoft Macintosh PowerPoint</Application>
  <PresentationFormat>Egendefinert</PresentationFormat>
  <Paragraphs>20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Øyvind Michael Vedeler</dc:creator>
  <cp:lastModifiedBy>Øyvind Michael Vedeler</cp:lastModifiedBy>
  <cp:revision>1</cp:revision>
  <dcterms:created xsi:type="dcterms:W3CDTF">2023-04-14T12:19:09Z</dcterms:created>
  <dcterms:modified xsi:type="dcterms:W3CDTF">2023-04-14T12:42:35Z</dcterms:modified>
</cp:coreProperties>
</file>